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9" r:id="rId5"/>
    <p:sldId id="260" r:id="rId6"/>
    <p:sldId id="261" r:id="rId7"/>
  </p:sldIdLst>
  <p:sldSz cx="9906000" cy="6858000" type="A4"/>
  <p:notesSz cx="6797675" cy="9926638"/>
  <p:embeddedFontLst>
    <p:embeddedFont>
      <p:font typeface="Clarendon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iffic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9E9E-3C51-46B2-B3AE-37F2FBB18A95}" v="5" dt="2024-02-20T16:08:43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Newton" userId="39fa6757-967e-4ea3-8af2-565e2296b4b3" providerId="ADAL" clId="{BDE49E9E-3C51-46B2-B3AE-37F2FBB18A95}"/>
    <pc:docChg chg="undo custSel modSld">
      <pc:chgData name="Lois Newton" userId="39fa6757-967e-4ea3-8af2-565e2296b4b3" providerId="ADAL" clId="{BDE49E9E-3C51-46B2-B3AE-37F2FBB18A95}" dt="2024-02-20T16:08:43.336" v="649"/>
      <pc:docMkLst>
        <pc:docMk/>
      </pc:docMkLst>
      <pc:sldChg chg="addSp delSp modSp mod">
        <pc:chgData name="Lois Newton" userId="39fa6757-967e-4ea3-8af2-565e2296b4b3" providerId="ADAL" clId="{BDE49E9E-3C51-46B2-B3AE-37F2FBB18A95}" dt="2024-02-20T16:08:43.336" v="649"/>
        <pc:sldMkLst>
          <pc:docMk/>
          <pc:sldMk cId="2521226830" sldId="259"/>
        </pc:sldMkLst>
        <pc:spChg chg="del mod">
          <ac:chgData name="Lois Newton" userId="39fa6757-967e-4ea3-8af2-565e2296b4b3" providerId="ADAL" clId="{BDE49E9E-3C51-46B2-B3AE-37F2FBB18A95}" dt="2024-02-20T16:07:03.127" v="628" actId="931"/>
          <ac:spMkLst>
            <pc:docMk/>
            <pc:sldMk cId="2521226830" sldId="259"/>
            <ac:spMk id="4" creationId="{8379ADB7-978A-AE86-3838-7C504799FE3D}"/>
          </ac:spMkLst>
        </pc:spChg>
        <pc:spChg chg="del">
          <ac:chgData name="Lois Newton" userId="39fa6757-967e-4ea3-8af2-565e2296b4b3" providerId="ADAL" clId="{BDE49E9E-3C51-46B2-B3AE-37F2FBB18A95}" dt="2024-02-20T16:06:24.843" v="622" actId="478"/>
          <ac:spMkLst>
            <pc:docMk/>
            <pc:sldMk cId="2521226830" sldId="259"/>
            <ac:spMk id="5" creationId="{0A14B950-F4EC-BD7D-3639-FF33BE815AB4}"/>
          </ac:spMkLst>
        </pc:spChg>
        <pc:spChg chg="del">
          <ac:chgData name="Lois Newton" userId="39fa6757-967e-4ea3-8af2-565e2296b4b3" providerId="ADAL" clId="{BDE49E9E-3C51-46B2-B3AE-37F2FBB18A95}" dt="2024-02-20T16:07:41.757" v="639" actId="478"/>
          <ac:spMkLst>
            <pc:docMk/>
            <pc:sldMk cId="2521226830" sldId="259"/>
            <ac:spMk id="6" creationId="{D42D0238-8354-B5DC-144D-408F601BE685}"/>
          </ac:spMkLst>
        </pc:spChg>
        <pc:spChg chg="mod">
          <ac:chgData name="Lois Newton" userId="39fa6757-967e-4ea3-8af2-565e2296b4b3" providerId="ADAL" clId="{BDE49E9E-3C51-46B2-B3AE-37F2FBB18A95}" dt="2024-02-20T15:57:24.868" v="305" actId="313"/>
          <ac:spMkLst>
            <pc:docMk/>
            <pc:sldMk cId="2521226830" sldId="259"/>
            <ac:spMk id="7" creationId="{97E552A3-0BC3-323A-3A6A-E00531B89D17}"/>
          </ac:spMkLst>
        </pc:spChg>
        <pc:spChg chg="mod">
          <ac:chgData name="Lois Newton" userId="39fa6757-967e-4ea3-8af2-565e2296b4b3" providerId="ADAL" clId="{BDE49E9E-3C51-46B2-B3AE-37F2FBB18A95}" dt="2024-02-20T15:57:47.535" v="333" actId="20577"/>
          <ac:spMkLst>
            <pc:docMk/>
            <pc:sldMk cId="2521226830" sldId="259"/>
            <ac:spMk id="25" creationId="{9AD15C6C-5324-7855-F26A-E51BF2E74EE3}"/>
          </ac:spMkLst>
        </pc:spChg>
        <pc:spChg chg="mod">
          <ac:chgData name="Lois Newton" userId="39fa6757-967e-4ea3-8af2-565e2296b4b3" providerId="ADAL" clId="{BDE49E9E-3C51-46B2-B3AE-37F2FBB18A95}" dt="2024-02-20T15:56:38.113" v="233" actId="20577"/>
          <ac:spMkLst>
            <pc:docMk/>
            <pc:sldMk cId="2521226830" sldId="259"/>
            <ac:spMk id="35" creationId="{142591DF-9CF3-5FAA-9462-372E357D1442}"/>
          </ac:spMkLst>
        </pc:spChg>
        <pc:spChg chg="mod">
          <ac:chgData name="Lois Newton" userId="39fa6757-967e-4ea3-8af2-565e2296b4b3" providerId="ADAL" clId="{BDE49E9E-3C51-46B2-B3AE-37F2FBB18A95}" dt="2024-02-20T15:56:30.498" v="217" actId="20577"/>
          <ac:spMkLst>
            <pc:docMk/>
            <pc:sldMk cId="2521226830" sldId="259"/>
            <ac:spMk id="36" creationId="{5A697A5E-AB19-02FD-7C69-55535BDD249E}"/>
          </ac:spMkLst>
        </pc:spChg>
        <pc:spChg chg="mod">
          <ac:chgData name="Lois Newton" userId="39fa6757-967e-4ea3-8af2-565e2296b4b3" providerId="ADAL" clId="{BDE49E9E-3C51-46B2-B3AE-37F2FBB18A95}" dt="2024-02-20T15:56:19.823" v="187" actId="20577"/>
          <ac:spMkLst>
            <pc:docMk/>
            <pc:sldMk cId="2521226830" sldId="259"/>
            <ac:spMk id="37" creationId="{24B9C1E1-7B15-547C-BA91-1FD96E456641}"/>
          </ac:spMkLst>
        </pc:spChg>
        <pc:spChg chg="mod">
          <ac:chgData name="Lois Newton" userId="39fa6757-967e-4ea3-8af2-565e2296b4b3" providerId="ADAL" clId="{BDE49E9E-3C51-46B2-B3AE-37F2FBB18A95}" dt="2024-02-20T15:56:11.819" v="171" actId="20577"/>
          <ac:spMkLst>
            <pc:docMk/>
            <pc:sldMk cId="2521226830" sldId="259"/>
            <ac:spMk id="38" creationId="{FCAAF0EA-AC74-6EB0-3F1C-01611A4551BD}"/>
          </ac:spMkLst>
        </pc:spChg>
        <pc:spChg chg="mod">
          <ac:chgData name="Lois Newton" userId="39fa6757-967e-4ea3-8af2-565e2296b4b3" providerId="ADAL" clId="{BDE49E9E-3C51-46B2-B3AE-37F2FBB18A95}" dt="2024-02-20T15:56:44.911" v="250" actId="20577"/>
          <ac:spMkLst>
            <pc:docMk/>
            <pc:sldMk cId="2521226830" sldId="259"/>
            <ac:spMk id="39" creationId="{0F48D7B7-F2C6-283A-AAA3-0CE3AC0F4E46}"/>
          </ac:spMkLst>
        </pc:spChg>
        <pc:spChg chg="add del mod">
          <ac:chgData name="Lois Newton" userId="39fa6757-967e-4ea3-8af2-565e2296b4b3" providerId="ADAL" clId="{BDE49E9E-3C51-46B2-B3AE-37F2FBB18A95}" dt="2024-02-20T16:07:36.226" v="635" actId="931"/>
          <ac:spMkLst>
            <pc:docMk/>
            <pc:sldMk cId="2521226830" sldId="259"/>
            <ac:spMk id="41" creationId="{4545039A-3B81-DF2F-282B-4B9F3B122637}"/>
          </ac:spMkLst>
        </pc:spChg>
        <pc:spChg chg="add del mod">
          <ac:chgData name="Lois Newton" userId="39fa6757-967e-4ea3-8af2-565e2296b4b3" providerId="ADAL" clId="{BDE49E9E-3C51-46B2-B3AE-37F2FBB18A95}" dt="2024-02-20T16:08:43.336" v="649"/>
          <ac:spMkLst>
            <pc:docMk/>
            <pc:sldMk cId="2521226830" sldId="259"/>
            <ac:spMk id="48" creationId="{38CFE8B7-0CF0-D35B-7D68-9CF1310C068D}"/>
          </ac:spMkLst>
        </pc:spChg>
        <pc:picChg chg="del">
          <ac:chgData name="Lois Newton" userId="39fa6757-967e-4ea3-8af2-565e2296b4b3" providerId="ADAL" clId="{BDE49E9E-3C51-46B2-B3AE-37F2FBB18A95}" dt="2024-02-20T15:52:27.873" v="0" actId="478"/>
          <ac:picMkLst>
            <pc:docMk/>
            <pc:sldMk cId="2521226830" sldId="259"/>
            <ac:picMk id="2" creationId="{509AEF82-CA58-B877-5220-08FEEAB06DB1}"/>
          </ac:picMkLst>
        </pc:picChg>
        <pc:picChg chg="add del mod">
          <ac:chgData name="Lois Newton" userId="39fa6757-967e-4ea3-8af2-565e2296b4b3" providerId="ADAL" clId="{BDE49E9E-3C51-46B2-B3AE-37F2FBB18A95}" dt="2024-02-20T16:07:10.800" v="632" actId="478"/>
          <ac:picMkLst>
            <pc:docMk/>
            <pc:sldMk cId="2521226830" sldId="259"/>
            <ac:picMk id="20" creationId="{0EB1817C-C24C-3BC4-9226-432F770765BA}"/>
          </ac:picMkLst>
        </pc:picChg>
        <pc:picChg chg="add del mod">
          <ac:chgData name="Lois Newton" userId="39fa6757-967e-4ea3-8af2-565e2296b4b3" providerId="ADAL" clId="{BDE49E9E-3C51-46B2-B3AE-37F2FBB18A95}" dt="2024-02-20T16:07:40.384" v="638" actId="478"/>
          <ac:picMkLst>
            <pc:docMk/>
            <pc:sldMk cId="2521226830" sldId="259"/>
            <ac:picMk id="43" creationId="{95E14DDB-DD16-9BB9-4271-2AED022EDA9C}"/>
          </ac:picMkLst>
        </pc:picChg>
        <pc:picChg chg="del">
          <ac:chgData name="Lois Newton" userId="39fa6757-967e-4ea3-8af2-565e2296b4b3" providerId="ADAL" clId="{BDE49E9E-3C51-46B2-B3AE-37F2FBB18A95}" dt="2024-02-20T15:52:29.077" v="1" actId="478"/>
          <ac:picMkLst>
            <pc:docMk/>
            <pc:sldMk cId="2521226830" sldId="259"/>
            <ac:picMk id="45" creationId="{4BA92176-8FE1-231B-AB9A-AADBC9A334B4}"/>
          </ac:picMkLst>
        </pc:picChg>
        <pc:picChg chg="del">
          <ac:chgData name="Lois Newton" userId="39fa6757-967e-4ea3-8af2-565e2296b4b3" providerId="ADAL" clId="{BDE49E9E-3C51-46B2-B3AE-37F2FBB18A95}" dt="2024-02-20T15:52:29.706" v="2" actId="478"/>
          <ac:picMkLst>
            <pc:docMk/>
            <pc:sldMk cId="2521226830" sldId="259"/>
            <ac:picMk id="46" creationId="{4208569D-B223-BE92-3289-7A5182DB73FB}"/>
          </ac:picMkLst>
        </pc:picChg>
        <pc:picChg chg="del">
          <ac:chgData name="Lois Newton" userId="39fa6757-967e-4ea3-8af2-565e2296b4b3" providerId="ADAL" clId="{BDE49E9E-3C51-46B2-B3AE-37F2FBB18A95}" dt="2024-02-20T15:52:30.334" v="3" actId="478"/>
          <ac:picMkLst>
            <pc:docMk/>
            <pc:sldMk cId="2521226830" sldId="259"/>
            <ac:picMk id="47" creationId="{3AE56D51-9602-6BAF-7E8C-959E03631EF1}"/>
          </ac:picMkLst>
        </pc:picChg>
        <pc:picChg chg="add mod">
          <ac:chgData name="Lois Newton" userId="39fa6757-967e-4ea3-8af2-565e2296b4b3" providerId="ADAL" clId="{BDE49E9E-3C51-46B2-B3AE-37F2FBB18A95}" dt="2024-02-20T16:08:43.336" v="649"/>
          <ac:picMkLst>
            <pc:docMk/>
            <pc:sldMk cId="2521226830" sldId="259"/>
            <ac:picMk id="49" creationId="{0F8C23B0-31DE-EDA2-94F1-FBAF9D00DDFE}"/>
          </ac:picMkLst>
        </pc:picChg>
      </pc:sldChg>
      <pc:sldChg chg="addSp delSp modSp mod">
        <pc:chgData name="Lois Newton" userId="39fa6757-967e-4ea3-8af2-565e2296b4b3" providerId="ADAL" clId="{BDE49E9E-3C51-46B2-B3AE-37F2FBB18A95}" dt="2024-02-20T16:08:40.031" v="648"/>
        <pc:sldMkLst>
          <pc:docMk/>
          <pc:sldMk cId="3188654524" sldId="260"/>
        </pc:sldMkLst>
        <pc:spChg chg="del mod">
          <ac:chgData name="Lois Newton" userId="39fa6757-967e-4ea3-8af2-565e2296b4b3" providerId="ADAL" clId="{BDE49E9E-3C51-46B2-B3AE-37F2FBB18A95}" dt="2024-02-20T16:08:40.031" v="648"/>
          <ac:spMkLst>
            <pc:docMk/>
            <pc:sldMk cId="3188654524" sldId="260"/>
            <ac:spMk id="4" creationId="{8379ADB7-978A-AE86-3838-7C504799FE3D}"/>
          </ac:spMkLst>
        </pc:spChg>
        <pc:spChg chg="del">
          <ac:chgData name="Lois Newton" userId="39fa6757-967e-4ea3-8af2-565e2296b4b3" providerId="ADAL" clId="{BDE49E9E-3C51-46B2-B3AE-37F2FBB18A95}" dt="2024-02-20T16:06:33.362" v="624" actId="478"/>
          <ac:spMkLst>
            <pc:docMk/>
            <pc:sldMk cId="3188654524" sldId="260"/>
            <ac:spMk id="5" creationId="{0A14B950-F4EC-BD7D-3639-FF33BE815AB4}"/>
          </ac:spMkLst>
        </pc:spChg>
        <pc:spChg chg="del">
          <ac:chgData name="Lois Newton" userId="39fa6757-967e-4ea3-8af2-565e2296b4b3" providerId="ADAL" clId="{BDE49E9E-3C51-46B2-B3AE-37F2FBB18A95}" dt="2024-02-20T16:07:43.406" v="640" actId="478"/>
          <ac:spMkLst>
            <pc:docMk/>
            <pc:sldMk cId="3188654524" sldId="260"/>
            <ac:spMk id="6" creationId="{D42D0238-8354-B5DC-144D-408F601BE685}"/>
          </ac:spMkLst>
        </pc:spChg>
        <pc:spChg chg="mod">
          <ac:chgData name="Lois Newton" userId="39fa6757-967e-4ea3-8af2-565e2296b4b3" providerId="ADAL" clId="{BDE49E9E-3C51-46B2-B3AE-37F2FBB18A95}" dt="2024-02-20T16:00:36.952" v="461" actId="20577"/>
          <ac:spMkLst>
            <pc:docMk/>
            <pc:sldMk cId="3188654524" sldId="260"/>
            <ac:spMk id="7" creationId="{97E552A3-0BC3-323A-3A6A-E00531B89D17}"/>
          </ac:spMkLst>
        </pc:spChg>
        <pc:spChg chg="mod">
          <ac:chgData name="Lois Newton" userId="39fa6757-967e-4ea3-8af2-565e2296b4b3" providerId="ADAL" clId="{BDE49E9E-3C51-46B2-B3AE-37F2FBB18A95}" dt="2024-02-20T16:00:18.648" v="439" actId="20577"/>
          <ac:spMkLst>
            <pc:docMk/>
            <pc:sldMk cId="3188654524" sldId="260"/>
            <ac:spMk id="25" creationId="{9AD15C6C-5324-7855-F26A-E51BF2E74EE3}"/>
          </ac:spMkLst>
        </pc:spChg>
        <pc:spChg chg="mod">
          <ac:chgData name="Lois Newton" userId="39fa6757-967e-4ea3-8af2-565e2296b4b3" providerId="ADAL" clId="{BDE49E9E-3C51-46B2-B3AE-37F2FBB18A95}" dt="2024-02-20T16:05:26.653" v="621" actId="20577"/>
          <ac:spMkLst>
            <pc:docMk/>
            <pc:sldMk cId="3188654524" sldId="260"/>
            <ac:spMk id="35" creationId="{142591DF-9CF3-5FAA-9462-372E357D1442}"/>
          </ac:spMkLst>
        </pc:spChg>
        <pc:spChg chg="mod">
          <ac:chgData name="Lois Newton" userId="39fa6757-967e-4ea3-8af2-565e2296b4b3" providerId="ADAL" clId="{BDE49E9E-3C51-46B2-B3AE-37F2FBB18A95}" dt="2024-02-20T15:58:26.920" v="340" actId="27636"/>
          <ac:spMkLst>
            <pc:docMk/>
            <pc:sldMk cId="3188654524" sldId="260"/>
            <ac:spMk id="36" creationId="{5A697A5E-AB19-02FD-7C69-55535BDD249E}"/>
          </ac:spMkLst>
        </pc:spChg>
        <pc:spChg chg="mod">
          <ac:chgData name="Lois Newton" userId="39fa6757-967e-4ea3-8af2-565e2296b4b3" providerId="ADAL" clId="{BDE49E9E-3C51-46B2-B3AE-37F2FBB18A95}" dt="2024-02-20T16:05:19.034" v="605" actId="20577"/>
          <ac:spMkLst>
            <pc:docMk/>
            <pc:sldMk cId="3188654524" sldId="260"/>
            <ac:spMk id="37" creationId="{24B9C1E1-7B15-547C-BA91-1FD96E456641}"/>
          </ac:spMkLst>
        </pc:spChg>
        <pc:spChg chg="mod">
          <ac:chgData name="Lois Newton" userId="39fa6757-967e-4ea3-8af2-565e2296b4b3" providerId="ADAL" clId="{BDE49E9E-3C51-46B2-B3AE-37F2FBB18A95}" dt="2024-02-20T16:05:13.561" v="589" actId="20577"/>
          <ac:spMkLst>
            <pc:docMk/>
            <pc:sldMk cId="3188654524" sldId="260"/>
            <ac:spMk id="38" creationId="{FCAAF0EA-AC74-6EB0-3F1C-01611A4551BD}"/>
          </ac:spMkLst>
        </pc:spChg>
        <pc:spChg chg="mod">
          <ac:chgData name="Lois Newton" userId="39fa6757-967e-4ea3-8af2-565e2296b4b3" providerId="ADAL" clId="{BDE49E9E-3C51-46B2-B3AE-37F2FBB18A95}" dt="2024-02-20T15:58:15.698" v="336" actId="27636"/>
          <ac:spMkLst>
            <pc:docMk/>
            <pc:sldMk cId="3188654524" sldId="260"/>
            <ac:spMk id="39" creationId="{0F48D7B7-F2C6-283A-AAA3-0CE3AC0F4E46}"/>
          </ac:spMkLst>
        </pc:spChg>
        <pc:picChg chg="del">
          <ac:chgData name="Lois Newton" userId="39fa6757-967e-4ea3-8af2-565e2296b4b3" providerId="ADAL" clId="{BDE49E9E-3C51-46B2-B3AE-37F2FBB18A95}" dt="2024-02-20T15:59:42.383" v="412" actId="478"/>
          <ac:picMkLst>
            <pc:docMk/>
            <pc:sldMk cId="3188654524" sldId="260"/>
            <ac:picMk id="2" creationId="{509AEF82-CA58-B877-5220-08FEEAB06DB1}"/>
          </ac:picMkLst>
        </pc:picChg>
        <pc:picChg chg="add mod">
          <ac:chgData name="Lois Newton" userId="39fa6757-967e-4ea3-8af2-565e2296b4b3" providerId="ADAL" clId="{BDE49E9E-3C51-46B2-B3AE-37F2FBB18A95}" dt="2024-02-20T16:08:40.031" v="648"/>
          <ac:picMkLst>
            <pc:docMk/>
            <pc:sldMk cId="3188654524" sldId="260"/>
            <ac:picMk id="19" creationId="{DC1D995D-0380-3524-A3F1-C33136763785}"/>
          </ac:picMkLst>
        </pc:picChg>
        <pc:picChg chg="del">
          <ac:chgData name="Lois Newton" userId="39fa6757-967e-4ea3-8af2-565e2296b4b3" providerId="ADAL" clId="{BDE49E9E-3C51-46B2-B3AE-37F2FBB18A95}" dt="2024-02-20T15:59:43.326" v="413" actId="478"/>
          <ac:picMkLst>
            <pc:docMk/>
            <pc:sldMk cId="3188654524" sldId="260"/>
            <ac:picMk id="45" creationId="{4BA92176-8FE1-231B-AB9A-AADBC9A334B4}"/>
          </ac:picMkLst>
        </pc:picChg>
        <pc:picChg chg="del">
          <ac:chgData name="Lois Newton" userId="39fa6757-967e-4ea3-8af2-565e2296b4b3" providerId="ADAL" clId="{BDE49E9E-3C51-46B2-B3AE-37F2FBB18A95}" dt="2024-02-20T15:59:44.365" v="414" actId="478"/>
          <ac:picMkLst>
            <pc:docMk/>
            <pc:sldMk cId="3188654524" sldId="260"/>
            <ac:picMk id="46" creationId="{4208569D-B223-BE92-3289-7A5182DB73FB}"/>
          </ac:picMkLst>
        </pc:picChg>
        <pc:picChg chg="del">
          <ac:chgData name="Lois Newton" userId="39fa6757-967e-4ea3-8af2-565e2296b4b3" providerId="ADAL" clId="{BDE49E9E-3C51-46B2-B3AE-37F2FBB18A95}" dt="2024-02-20T15:59:44.902" v="415" actId="478"/>
          <ac:picMkLst>
            <pc:docMk/>
            <pc:sldMk cId="3188654524" sldId="260"/>
            <ac:picMk id="47" creationId="{3AE56D51-9602-6BAF-7E8C-959E03631EF1}"/>
          </ac:picMkLst>
        </pc:picChg>
      </pc:sldChg>
      <pc:sldChg chg="addSp delSp modSp mod">
        <pc:chgData name="Lois Newton" userId="39fa6757-967e-4ea3-8af2-565e2296b4b3" providerId="ADAL" clId="{BDE49E9E-3C51-46B2-B3AE-37F2FBB18A95}" dt="2024-02-20T16:08:27.961" v="647" actId="962"/>
        <pc:sldMkLst>
          <pc:docMk/>
          <pc:sldMk cId="4252990186" sldId="261"/>
        </pc:sldMkLst>
        <pc:spChg chg="del mod">
          <ac:chgData name="Lois Newton" userId="39fa6757-967e-4ea3-8af2-565e2296b4b3" providerId="ADAL" clId="{BDE49E9E-3C51-46B2-B3AE-37F2FBB18A95}" dt="2024-02-20T16:08:26.965" v="645" actId="931"/>
          <ac:spMkLst>
            <pc:docMk/>
            <pc:sldMk cId="4252990186" sldId="261"/>
            <ac:spMk id="4" creationId="{8379ADB7-978A-AE86-3838-7C504799FE3D}"/>
          </ac:spMkLst>
        </pc:spChg>
        <pc:spChg chg="del">
          <ac:chgData name="Lois Newton" userId="39fa6757-967e-4ea3-8af2-565e2296b4b3" providerId="ADAL" clId="{BDE49E9E-3C51-46B2-B3AE-37F2FBB18A95}" dt="2024-02-20T16:06:39.678" v="626" actId="478"/>
          <ac:spMkLst>
            <pc:docMk/>
            <pc:sldMk cId="4252990186" sldId="261"/>
            <ac:spMk id="5" creationId="{0A14B950-F4EC-BD7D-3639-FF33BE815AB4}"/>
          </ac:spMkLst>
        </pc:spChg>
        <pc:spChg chg="del">
          <ac:chgData name="Lois Newton" userId="39fa6757-967e-4ea3-8af2-565e2296b4b3" providerId="ADAL" clId="{BDE49E9E-3C51-46B2-B3AE-37F2FBB18A95}" dt="2024-02-20T16:07:44.862" v="641" actId="478"/>
          <ac:spMkLst>
            <pc:docMk/>
            <pc:sldMk cId="4252990186" sldId="261"/>
            <ac:spMk id="6" creationId="{D42D0238-8354-B5DC-144D-408F601BE685}"/>
          </ac:spMkLst>
        </pc:spChg>
        <pc:spChg chg="mod">
          <ac:chgData name="Lois Newton" userId="39fa6757-967e-4ea3-8af2-565e2296b4b3" providerId="ADAL" clId="{BDE49E9E-3C51-46B2-B3AE-37F2FBB18A95}" dt="2024-02-20T16:01:10.804" v="463"/>
          <ac:spMkLst>
            <pc:docMk/>
            <pc:sldMk cId="4252990186" sldId="261"/>
            <ac:spMk id="7" creationId="{97E552A3-0BC3-323A-3A6A-E00531B89D17}"/>
          </ac:spMkLst>
        </pc:spChg>
        <pc:spChg chg="mod">
          <ac:chgData name="Lois Newton" userId="39fa6757-967e-4ea3-8af2-565e2296b4b3" providerId="ADAL" clId="{BDE49E9E-3C51-46B2-B3AE-37F2FBB18A95}" dt="2024-02-20T16:01:34.586" v="494" actId="20577"/>
          <ac:spMkLst>
            <pc:docMk/>
            <pc:sldMk cId="4252990186" sldId="261"/>
            <ac:spMk id="25" creationId="{9AD15C6C-5324-7855-F26A-E51BF2E74EE3}"/>
          </ac:spMkLst>
        </pc:spChg>
        <pc:spChg chg="mod">
          <ac:chgData name="Lois Newton" userId="39fa6757-967e-4ea3-8af2-565e2296b4b3" providerId="ADAL" clId="{BDE49E9E-3C51-46B2-B3AE-37F2FBB18A95}" dt="2024-02-20T16:05:04.195" v="571" actId="20577"/>
          <ac:spMkLst>
            <pc:docMk/>
            <pc:sldMk cId="4252990186" sldId="261"/>
            <ac:spMk id="35" creationId="{142591DF-9CF3-5FAA-9462-372E357D1442}"/>
          </ac:spMkLst>
        </pc:spChg>
        <pc:spChg chg="mod">
          <ac:chgData name="Lois Newton" userId="39fa6757-967e-4ea3-8af2-565e2296b4b3" providerId="ADAL" clId="{BDE49E9E-3C51-46B2-B3AE-37F2FBB18A95}" dt="2024-02-20T16:03:25.767" v="516" actId="27636"/>
          <ac:spMkLst>
            <pc:docMk/>
            <pc:sldMk cId="4252990186" sldId="261"/>
            <ac:spMk id="36" creationId="{5A697A5E-AB19-02FD-7C69-55535BDD249E}"/>
          </ac:spMkLst>
        </pc:spChg>
        <pc:spChg chg="mod">
          <ac:chgData name="Lois Newton" userId="39fa6757-967e-4ea3-8af2-565e2296b4b3" providerId="ADAL" clId="{BDE49E9E-3C51-46B2-B3AE-37F2FBB18A95}" dt="2024-02-20T16:04:54.901" v="555" actId="20577"/>
          <ac:spMkLst>
            <pc:docMk/>
            <pc:sldMk cId="4252990186" sldId="261"/>
            <ac:spMk id="37" creationId="{24B9C1E1-7B15-547C-BA91-1FD96E456641}"/>
          </ac:spMkLst>
        </pc:spChg>
        <pc:spChg chg="mod">
          <ac:chgData name="Lois Newton" userId="39fa6757-967e-4ea3-8af2-565e2296b4b3" providerId="ADAL" clId="{BDE49E9E-3C51-46B2-B3AE-37F2FBB18A95}" dt="2024-02-20T16:04:47.299" v="539" actId="20577"/>
          <ac:spMkLst>
            <pc:docMk/>
            <pc:sldMk cId="4252990186" sldId="261"/>
            <ac:spMk id="38" creationId="{FCAAF0EA-AC74-6EB0-3F1C-01611A4551BD}"/>
          </ac:spMkLst>
        </pc:spChg>
        <pc:spChg chg="mod">
          <ac:chgData name="Lois Newton" userId="39fa6757-967e-4ea3-8af2-565e2296b4b3" providerId="ADAL" clId="{BDE49E9E-3C51-46B2-B3AE-37F2FBB18A95}" dt="2024-02-20T16:01:55.483" v="501" actId="27636"/>
          <ac:spMkLst>
            <pc:docMk/>
            <pc:sldMk cId="4252990186" sldId="261"/>
            <ac:spMk id="39" creationId="{0F48D7B7-F2C6-283A-AAA3-0CE3AC0F4E46}"/>
          </ac:spMkLst>
        </pc:spChg>
        <pc:picChg chg="del">
          <ac:chgData name="Lois Newton" userId="39fa6757-967e-4ea3-8af2-565e2296b4b3" providerId="ADAL" clId="{BDE49E9E-3C51-46B2-B3AE-37F2FBB18A95}" dt="2024-02-20T16:01:38.852" v="495" actId="478"/>
          <ac:picMkLst>
            <pc:docMk/>
            <pc:sldMk cId="4252990186" sldId="261"/>
            <ac:picMk id="2" creationId="{509AEF82-CA58-B877-5220-08FEEAB06DB1}"/>
          </ac:picMkLst>
        </pc:picChg>
        <pc:picChg chg="add mod">
          <ac:chgData name="Lois Newton" userId="39fa6757-967e-4ea3-8af2-565e2296b4b3" providerId="ADAL" clId="{BDE49E9E-3C51-46B2-B3AE-37F2FBB18A95}" dt="2024-02-20T16:08:27.961" v="647" actId="962"/>
          <ac:picMkLst>
            <pc:docMk/>
            <pc:sldMk cId="4252990186" sldId="261"/>
            <ac:picMk id="20" creationId="{12A6FF3C-2D15-FF18-0097-9A4A6BCD609F}"/>
          </ac:picMkLst>
        </pc:picChg>
        <pc:picChg chg="del">
          <ac:chgData name="Lois Newton" userId="39fa6757-967e-4ea3-8af2-565e2296b4b3" providerId="ADAL" clId="{BDE49E9E-3C51-46B2-B3AE-37F2FBB18A95}" dt="2024-02-20T16:01:39.723" v="496" actId="478"/>
          <ac:picMkLst>
            <pc:docMk/>
            <pc:sldMk cId="4252990186" sldId="261"/>
            <ac:picMk id="45" creationId="{4BA92176-8FE1-231B-AB9A-AADBC9A334B4}"/>
          </ac:picMkLst>
        </pc:picChg>
        <pc:picChg chg="del">
          <ac:chgData name="Lois Newton" userId="39fa6757-967e-4ea3-8af2-565e2296b4b3" providerId="ADAL" clId="{BDE49E9E-3C51-46B2-B3AE-37F2FBB18A95}" dt="2024-02-20T16:01:40.267" v="497" actId="478"/>
          <ac:picMkLst>
            <pc:docMk/>
            <pc:sldMk cId="4252990186" sldId="261"/>
            <ac:picMk id="46" creationId="{4208569D-B223-BE92-3289-7A5182DB73FB}"/>
          </ac:picMkLst>
        </pc:picChg>
        <pc:picChg chg="del">
          <ac:chgData name="Lois Newton" userId="39fa6757-967e-4ea3-8af2-565e2296b4b3" providerId="ADAL" clId="{BDE49E9E-3C51-46B2-B3AE-37F2FBB18A95}" dt="2024-02-20T16:01:40.732" v="498" actId="478"/>
          <ac:picMkLst>
            <pc:docMk/>
            <pc:sldMk cId="4252990186" sldId="261"/>
            <ac:picMk id="47" creationId="{3AE56D51-9602-6BAF-7E8C-959E03631E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15D853-DA3D-2103-6A20-E10C99717E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7800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028A63-0F70-7044-8D6A-BBCD8F069F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3823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7506A8F-8C6E-238D-D4B6-B2278E4B74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49846" y="164922"/>
            <a:ext cx="490537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79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6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3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0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5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BDCA327-888B-4B32-B756-8343567667E4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EAD68FF-7432-4644-97DB-C95716B3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Breaded Fillet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of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Fish or Lemon Baked Fish 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S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erved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with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Diced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P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otatoes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a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nd Green Beans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1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PASTA &amp; 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Vegetarian Shepherds Pie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Cauliflower and sweetcorn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Garlic and herb bread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0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Halal and Non-Halal Chicken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Baked in </a:t>
            </a:r>
            <a:r>
              <a:rPr lang="en-US" sz="900" dirty="0" err="1">
                <a:solidFill>
                  <a:srgbClr val="FFFFFF"/>
                </a:solidFill>
                <a:latin typeface="Clarendon" charset="0"/>
              </a:rPr>
              <a:t>Piazzola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Sauce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Served with Roast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Potatoes, Cabbage and Carrots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Chicken Curry 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Served with Turmeric Rice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Naan Bread </a:t>
            </a:r>
            <a:r>
              <a:rPr lang="en-US" sz="1000" dirty="0" err="1" smtClean="0">
                <a:solidFill>
                  <a:schemeClr val="bg1"/>
                </a:solidFill>
                <a:latin typeface="Clarendon" charset="0"/>
              </a:rPr>
              <a:t>FInger</a:t>
            </a:r>
            <a:endParaRPr lang="en-US" sz="1000" dirty="0" smtClean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Roasted Peppers</a:t>
            </a:r>
            <a:endParaRPr lang="en-US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Margherita Wholemeal Pizza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Potato Wedges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Roasted Broccoli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Cheese and Onion Quiche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erved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with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Diced Potatoes and Green Beans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Vegetarian Lasagna Served with </a:t>
            </a:r>
            <a:r>
              <a:rPr lang="en-US" sz="1000" dirty="0" err="1" smtClean="0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 Garlic and Herb Bread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Cauliflower and sweetcorn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Freshly Baked Bread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Creamy Leek Wellington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Served with Roast Potatoes, Cabbage and Carrots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Salad Selection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Lentil Dahl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Served with Turmeric Rice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Naan Bread Finger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Roasted Peppers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Cheese and Tomato Pinwheels 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Potato Wedges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Roasted Broccoli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Toppings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Fresh Salad Selection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Pasta Twists with Cheddar Cheese  Sauce Fresh Salad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Toppings Fresh Salad 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Pasta Twists with Homemade Tomato and Vegetable Sauce 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Toppings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Vanilla Ice Cream with Fruit Compote</a:t>
            </a:r>
            <a:endParaRPr lang="en-US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endParaRPr lang="en-GB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1000" dirty="0" smtClean="0">
                <a:solidFill>
                  <a:srgbClr val="FFFFFF"/>
                </a:solidFill>
                <a:latin typeface="Clarendon" charset="0"/>
              </a:rPr>
              <a:t>Platter</a:t>
            </a:r>
            <a:endParaRPr lang="en-GB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10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10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Yogurt with Healthy Toppings and Fruit Compote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Platter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Glass of milk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Peach and Vanilla Sponge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Or 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Pot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Apple and Summer Berry Crumble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or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Yogurt with Healthy Toppings and Fruit Compote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Platter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Glass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2902" y="573385"/>
            <a:ext cx="259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Freshly Baked Bread Daily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0" name="TextBox 39"/>
          <p:cNvSpPr txBox="1"/>
          <p:nvPr/>
        </p:nvSpPr>
        <p:spPr>
          <a:xfrm>
            <a:off x="3130197" y="50715"/>
            <a:ext cx="423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sz="1200" dirty="0">
                <a:solidFill>
                  <a:schemeClr val="bg1"/>
                </a:solidFill>
              </a:rPr>
              <a:t>WEEKS: 21/04, 12/05, 09/06. 30/06, 21/07, 01,09, 22/09, 13/10</a:t>
            </a:r>
          </a:p>
        </p:txBody>
      </p:sp>
    </p:spTree>
    <p:extLst>
      <p:ext uri="{BB962C8B-B14F-4D97-AF65-F5344CB8AC3E}">
        <p14:creationId xmlns:p14="http://schemas.microsoft.com/office/powerpoint/2010/main" val="252122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Breaded Fillet of Fish or Lemon Baked Fish served </a:t>
            </a:r>
            <a:r>
              <a:rPr lang="en-US" sz="1000" dirty="0">
                <a:solidFill>
                  <a:schemeClr val="bg1"/>
                </a:solidFill>
                <a:latin typeface="Clarendon" charset="0"/>
              </a:rPr>
              <a:t>with </a:t>
            </a:r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New Potatoes and Shredded Green Beans</a:t>
            </a:r>
            <a:endParaRPr lang="en-US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WEEK 2 MENU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PASTA &amp; 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Quorn Cheese Burgers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in a </a:t>
            </a:r>
            <a:r>
              <a:rPr lang="en-US" sz="900" dirty="0" err="1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 Bread Bun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Vegetable Sticks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00" dirty="0">
              <a:solidFill>
                <a:schemeClr val="bg1"/>
              </a:solidFill>
              <a:latin typeface="Clarendon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Halal and Non-Halal Chicken Sausages 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Served with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M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ashed Potatoes, Yorkshire Puddings, Carrots, Broccoli and Gravy.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Picnic Lunch: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Various Finger Sandwiches and Wraps, Vegetarian Sausage Rolls, Pitta strips and dips, crudités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Spanish Style Vegetable Frittata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Shredded Green Beans and Leeks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Garlic and Herb Bread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Fresh Salad Selection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Parmigiana Di </a:t>
            </a:r>
            <a:r>
              <a:rPr lang="en-US" sz="900" dirty="0" err="1">
                <a:solidFill>
                  <a:schemeClr val="bg1"/>
                </a:solidFill>
                <a:latin typeface="Clarendon" charset="0"/>
              </a:rPr>
              <a:t>Melanzane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Served with New Potatoes and Shredded Green Beans</a:t>
            </a:r>
            <a:endParaRPr lang="en-US" sz="900" dirty="0" smtClean="0">
              <a:solidFill>
                <a:srgbClr val="FF0000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Vegetarian </a:t>
            </a:r>
            <a:r>
              <a:rPr lang="en-US" sz="900" dirty="0" err="1" smtClean="0">
                <a:solidFill>
                  <a:schemeClr val="bg1"/>
                </a:solidFill>
                <a:latin typeface="Clarendon" charset="0"/>
              </a:rPr>
              <a:t>Chilli</a:t>
            </a:r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 with </a:t>
            </a:r>
            <a:r>
              <a:rPr lang="en-US" sz="900" dirty="0" err="1" smtClean="0">
                <a:solidFill>
                  <a:schemeClr val="bg1"/>
                </a:solidFill>
                <a:latin typeface="Clarendon" charset="0"/>
              </a:rPr>
              <a:t>Savoury</a:t>
            </a:r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 Vegetable Rice and Nachos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Vegetarian Sausages Served with Mashed Potatoes, Yorkshire Puddings, Carrots, Broccoli and Gravy.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As above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Traditional Macaroni Cheese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Shredded Green Beans and Leeks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Garlic and Herb Bread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 a Choice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of Toppings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Pesto and Pea Pasta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a Choice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of Toppings Fresh Salad 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Pasta Salad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a Choice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of Toppings Fresh Salad Selection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Lemon Drizzle Cake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or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Yogurt with Healthy Toppings and Fruit Compote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Platter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Cheese and Crackers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or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Fresh Fruit Pot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Banana Loaf</a:t>
            </a: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Or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F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resh 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F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ruit 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P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ot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Glass of milk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Yogurt with Healthy Toppings and Fruit Compote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Platter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2902" y="573385"/>
            <a:ext cx="259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Freshly Baked Bread Daily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169048" y="145666"/>
            <a:ext cx="3754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sz="1200" dirty="0">
                <a:solidFill>
                  <a:schemeClr val="bg1"/>
                </a:solidFill>
              </a:rPr>
              <a:t>WEEKS: 28/04, 19/05, 16/06, 07/07, 08/09, 29/09, 20/10</a:t>
            </a:r>
          </a:p>
        </p:txBody>
      </p:sp>
    </p:spTree>
    <p:extLst>
      <p:ext uri="{BB962C8B-B14F-4D97-AF65-F5344CB8AC3E}">
        <p14:creationId xmlns:p14="http://schemas.microsoft.com/office/powerpoint/2010/main" val="318865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E552A3-0BC3-323A-3A6A-E00531B89D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Fish </a:t>
            </a:r>
            <a:r>
              <a:rPr lang="en-US" sz="900" dirty="0" err="1" smtClean="0">
                <a:solidFill>
                  <a:srgbClr val="FFFFFF"/>
                </a:solidFill>
                <a:latin typeface="Clarendon" charset="0"/>
              </a:rPr>
              <a:t>Goujons</a:t>
            </a:r>
            <a:endParaRPr lang="en-US" sz="900" dirty="0" smtClean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Served with Crispy Potatoes and Broccoli and Green Beans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0227F-9A17-0FCC-AB5C-64C21E0EC2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C680B-7CC4-0EA3-FB0C-38458263E0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TUESDAY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5D1AE-E7B1-F767-68C4-A98B1702DD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WEDNESDAY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89FF8-9FAE-FA2A-9F18-67185C1AEB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THURSDAY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18F04-C50F-85DB-F3B1-23C02F07C1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3" y="1006441"/>
            <a:ext cx="14147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Riffic" panose="02000A03030000020004" pitchFamily="2" charset="0"/>
              </a:rPr>
              <a:t>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F5DB4-3911-70AC-12B7-77259A2404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145666"/>
            <a:ext cx="2737449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Riffic" panose="02000A03030000020004" pitchFamily="2" charset="0"/>
              </a:rPr>
              <a:t>WEEK </a:t>
            </a:r>
            <a:r>
              <a:rPr lang="en-GB" sz="2400" dirty="0">
                <a:solidFill>
                  <a:schemeClr val="bg1"/>
                </a:solidFill>
                <a:latin typeface="Riffic" panose="02000A03030000020004" pitchFamily="2" charset="0"/>
              </a:rPr>
              <a:t>3 </a:t>
            </a:r>
            <a:r>
              <a:rPr lang="en-GB" sz="2400" dirty="0" smtClean="0">
                <a:solidFill>
                  <a:schemeClr val="bg1"/>
                </a:solidFill>
                <a:latin typeface="Riffic" panose="02000A03030000020004" pitchFamily="2" charset="0"/>
              </a:rPr>
              <a:t>MENU</a:t>
            </a:r>
          </a:p>
          <a:p>
            <a:endParaRPr lang="en-GB" sz="2400" dirty="0">
              <a:solidFill>
                <a:schemeClr val="bg1"/>
              </a:solidFill>
              <a:latin typeface="Riffic" panose="02000A0303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A4743-E28F-5993-3176-8A8DCF2EE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5482349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DESSERTS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38512-4308-AE1F-7368-2860A9DBA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4" y="4214794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PASTA &amp; JACKETS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178-EB5E-B470-DDE4-41B076EBF2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3" y="2955863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MEAT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FREE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FC92DB-9D9E-1CB1-4010-DA10DD967A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3932" y="1705560"/>
            <a:ext cx="1348595" cy="36920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MAIN</a:t>
            </a:r>
          </a:p>
          <a:p>
            <a:pPr algn="ctr">
              <a:lnSpc>
                <a:spcPts val="1400"/>
              </a:lnSpc>
            </a:pPr>
            <a:r>
              <a:rPr lang="en-GB" sz="1600" dirty="0">
                <a:solidFill>
                  <a:schemeClr val="bg1"/>
                </a:solidFill>
                <a:latin typeface="Riffic" panose="02000A03030000020004" pitchFamily="2" charset="0"/>
              </a:rPr>
              <a:t>MEAL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2E5DF-37BA-CD44-6348-F47889F2A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0656" y="512153"/>
            <a:ext cx="39192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Riffic" panose="02000A03030000020004" pitchFamily="2" charset="0"/>
              </a:rPr>
              <a:t> </a:t>
            </a:r>
            <a:endParaRPr lang="en-GB" sz="1200" dirty="0">
              <a:solidFill>
                <a:schemeClr val="bg1"/>
              </a:solidFill>
              <a:latin typeface="Riffic" panose="02000A03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5990-E77D-292E-B94E-2CD76A861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/>
            <a:endParaRPr lang="en-US" sz="900" dirty="0" smtClean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Quorn Cheese Burgers in a </a:t>
            </a:r>
            <a:r>
              <a:rPr lang="en-US" sz="1000" dirty="0" err="1" smtClean="0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 Bread Bun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Vegetable Sticks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13E3B-7147-1D83-9BA6-18A8C290A9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Halal and Non-Halal Roast Turkey with Roast Potatoes, Yorkshire Puddings, Carrots, Broccoli and Gravy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  <a:p>
            <a:pPr algn="ctr"/>
            <a:endParaRPr lang="en-US" sz="900" dirty="0" smtClean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8941E-2FB3-AF11-D38C-F29194CC07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Halal and Non-Halal Jerk Chicken Thigh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Served with Rice and Beans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E784B-C201-7061-9607-2CBF1CBD7A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1465387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Cheese and Tomato Quiche</a:t>
            </a:r>
            <a:endParaRPr lang="en-US" sz="900" dirty="0" smtClean="0">
              <a:solidFill>
                <a:srgbClr val="FF0000"/>
              </a:solidFill>
              <a:latin typeface="Clarendon" charset="0"/>
            </a:endParaRP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Crispy Sweet Potato Wedges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Vegetable Sticks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D15C6C-5324-7855-F26A-E51BF2E74E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larendon" charset="0"/>
              </a:rPr>
              <a:t>Cheese, Onion and Pepper Roll</a:t>
            </a:r>
            <a:endParaRPr lang="en-US" sz="10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Served with Crispy Potatoes, Broccoli and Green Beans</a:t>
            </a:r>
            <a:endParaRPr lang="en-US" sz="10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54D84-8C4B-E3B5-50E7-EFF5B10F57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Vegetable and Lentil Bolognese on a bed of Pasta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Vegetable Sticks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97AE5-0CB6-8660-B8D1-BFC724D46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20000"/>
          </a:bodyPr>
          <a:lstStyle/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Roast Vegetable and Bean Pie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with 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Roast Potatoes, </a:t>
            </a:r>
            <a:r>
              <a:rPr lang="en-US" sz="1000" dirty="0" smtClean="0">
                <a:solidFill>
                  <a:srgbClr val="FFFFFF"/>
                </a:solidFill>
                <a:latin typeface="Clarendon" charset="0"/>
              </a:rPr>
              <a:t>Carrots</a:t>
            </a:r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, Broccoli and Gravy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  <a:p>
            <a:pPr algn="ctr"/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endParaRPr lang="en-GB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20C472-5A3D-3798-E067-C51EB0E285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Lentil and Chickpea Tagine Served on a Bed of Couscous with Beans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chemeClr val="bg1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3F139-487D-85D9-D9E8-200A9E44C5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2718065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Rainbow </a:t>
            </a:r>
            <a:r>
              <a:rPr lang="en-US" sz="900" dirty="0" err="1" smtClean="0">
                <a:solidFill>
                  <a:srgbClr val="FFFFFF"/>
                </a:solidFill>
                <a:latin typeface="Clarendon" charset="0"/>
              </a:rPr>
              <a:t>Wholemeal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 Pizza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Crispy Sweet Potato Wedges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Vegetable Sticks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A94571-AA1C-42EA-A5B8-2D4D1F61B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Toppings</a:t>
            </a:r>
            <a:endParaRPr lang="en-US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CE37C-9B78-8A84-86CB-EF64FE7488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Pasta Twists with Cheddar Cheese Sauce</a:t>
            </a:r>
          </a:p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Fresh Salad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5A27A-36B6-E970-134B-3AD90E6837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Toppings </a:t>
            </a:r>
            <a:r>
              <a:rPr lang="en-US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Salad 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4F3A70-645E-5819-321C-2061AE02BD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Pasta Twists with Homemade Tomato and Vegetable Sauce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Clarendon" charset="0"/>
              </a:rPr>
              <a:t>Fresh Salad Selection</a:t>
            </a:r>
            <a:endParaRPr lang="en-US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BF1A70-8204-B34A-AAF0-D423FB4F9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3971704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Clarendon" charset="0"/>
              </a:rPr>
              <a:t>Jacket Potato with Choice of Toppings Fresh Salad Selection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2591DF-9CF3-5FAA-9462-372E357D1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1962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Berry Crostata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Pot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Glass of milk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97A5E-AB19-02FD-7C69-55535BDD24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9920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Yogurt with Healthy Toppings and Fruit Compote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Platter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9C1E1-7B15-547C-BA91-1FD96E4566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45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Fruit Flapjack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Or 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Fresh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Fruit Pot</a:t>
            </a:r>
          </a:p>
          <a:p>
            <a:pPr algn="ctr"/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AAF0EA-AC74-6EB0-3F1C-01611A455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3698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Mixed Berry Cake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Or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F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resh 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F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ruit </a:t>
            </a:r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P</a:t>
            </a:r>
            <a:r>
              <a:rPr lang="en-GB" sz="900" dirty="0" smtClean="0">
                <a:solidFill>
                  <a:schemeClr val="bg1"/>
                </a:solidFill>
                <a:latin typeface="Clarendon" charset="0"/>
              </a:rPr>
              <a:t>ot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larendon" charset="0"/>
              </a:rPr>
              <a:t>Glass of milk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8D7B7-F2C6-283A-AAA3-0CE3AC0F4E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40943" y="5233973"/>
            <a:ext cx="1414732" cy="7309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Natural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Yogurt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with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Healthy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T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oppings and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F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ruit </a:t>
            </a:r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C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ompote 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Or </a:t>
            </a: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 Fresh Fruit </a:t>
            </a:r>
            <a:r>
              <a:rPr lang="en-GB" sz="900" dirty="0" smtClean="0">
                <a:solidFill>
                  <a:srgbClr val="FFFFFF"/>
                </a:solidFill>
                <a:latin typeface="Clarendon" charset="0"/>
              </a:rPr>
              <a:t> Platter</a:t>
            </a:r>
            <a:endParaRPr lang="en-GB" sz="900" dirty="0">
              <a:solidFill>
                <a:srgbClr val="FFFFFF"/>
              </a:solidFill>
              <a:latin typeface="Clarendon" charset="0"/>
            </a:endParaRPr>
          </a:p>
          <a:p>
            <a:pPr algn="ctr"/>
            <a:r>
              <a:rPr lang="en-GB" sz="900" dirty="0">
                <a:solidFill>
                  <a:srgbClr val="FFFFFF"/>
                </a:solidFill>
                <a:latin typeface="Clarendon" charset="0"/>
              </a:rPr>
              <a:t>Glass of milk </a:t>
            </a:r>
            <a:endParaRPr lang="en-GB" sz="900" dirty="0">
              <a:solidFill>
                <a:schemeClr val="bg1"/>
              </a:solidFill>
              <a:latin typeface="Clarendo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6366" y="634940"/>
            <a:ext cx="2060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Freshly Baked Bread Daily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135979" y="112270"/>
            <a:ext cx="3325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sz="1200" dirty="0">
                <a:solidFill>
                  <a:schemeClr val="bg1"/>
                </a:solidFill>
              </a:rPr>
              <a:t>WEEKS: 05/05, 02/06, 23/06, 14/07, 15/09,06/10</a:t>
            </a:r>
          </a:p>
        </p:txBody>
      </p:sp>
    </p:spTree>
    <p:extLst>
      <p:ext uri="{BB962C8B-B14F-4D97-AF65-F5344CB8AC3E}">
        <p14:creationId xmlns:p14="http://schemas.microsoft.com/office/powerpoint/2010/main" val="425299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40af0d-12b1-4d41-86e7-c9f06a49e14a" xsi:nil="true"/>
    <_Flow_SignoffStatus xmlns="a0b65cb2-d32f-4c0d-b44a-126cb78e1dc2" xsi:nil="true"/>
    <lcf76f155ced4ddcb4097134ff3c332f xmlns="a0b65cb2-d32f-4c0d-b44a-126cb78e1dc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BACC85A334940874E8AFC53D7D30A" ma:contentTypeVersion="16" ma:contentTypeDescription="Create a new document." ma:contentTypeScope="" ma:versionID="41d5014651d4780bd7ee5b09452ffd0e">
  <xsd:schema xmlns:xsd="http://www.w3.org/2001/XMLSchema" xmlns:xs="http://www.w3.org/2001/XMLSchema" xmlns:p="http://schemas.microsoft.com/office/2006/metadata/properties" xmlns:ns2="a0b65cb2-d32f-4c0d-b44a-126cb78e1dc2" xmlns:ns3="5d40af0d-12b1-4d41-86e7-c9f06a49e14a" targetNamespace="http://schemas.microsoft.com/office/2006/metadata/properties" ma:root="true" ma:fieldsID="292f17c7b0924c2f66dee369b41f808c" ns2:_="" ns3:_="">
    <xsd:import namespace="a0b65cb2-d32f-4c0d-b44a-126cb78e1dc2"/>
    <xsd:import namespace="5d40af0d-12b1-4d41-86e7-c9f06a49e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5cb2-d32f-4c0d-b44a-126cb78e1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a88302f-f043-42a2-9268-165d43ae6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0af0d-12b1-4d41-86e7-c9f06a49e1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c7369a4-ab23-48b9-bbb7-42e620f7b251}" ma:internalName="TaxCatchAll" ma:showField="CatchAllData" ma:web="5d40af0d-12b1-4d41-86e7-c9f06a49e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677A5-C14B-46C8-8C7A-1268353F75A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0b65cb2-d32f-4c0d-b44a-126cb78e1dc2"/>
    <ds:schemaRef ds:uri="http://purl.org/dc/elements/1.1/"/>
    <ds:schemaRef ds:uri="http://schemas.microsoft.com/office/2006/metadata/properties"/>
    <ds:schemaRef ds:uri="5d40af0d-12b1-4d41-86e7-c9f06a49e14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5607D7-0157-4093-8941-1E8240981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65cb2-d32f-4c0d-b44a-126cb78e1dc2"/>
    <ds:schemaRef ds:uri="5d40af0d-12b1-4d41-86e7-c9f06a49e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9F8883-7275-4EAE-8BB7-C3C6C67C0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4328</TotalTime>
  <Words>881</Words>
  <Application>Microsoft Office PowerPoint</Application>
  <PresentationFormat>A4 Paper (210x297 mm)</PresentationFormat>
  <Paragraphs>227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Clarendon</vt:lpstr>
      <vt:lpstr>Calibri Light</vt:lpstr>
      <vt:lpstr>Riffic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Hawkins</dc:creator>
  <cp:lastModifiedBy>Abigail Kantoch</cp:lastModifiedBy>
  <cp:revision>67</cp:revision>
  <cp:lastPrinted>2025-04-03T07:39:41Z</cp:lastPrinted>
  <dcterms:created xsi:type="dcterms:W3CDTF">2023-12-31T20:34:35Z</dcterms:created>
  <dcterms:modified xsi:type="dcterms:W3CDTF">2025-04-23T10:16:04Z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0x010100062BACC85A334940874E8AFC53D7D30A</vt:lpwstr>
  </property>
  <property fmtid="{D5CDD505-2E9C-101B-9397-08002B2CF9AE}" pid="3" name="MediaServiceImageTags">
    <vt:lpwstr/>
  </property>
</Properties>
</file>